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65FFEB-E7CB-4E0D-BBF0-C790257B96B2}" v="5" dt="2023-02-20T00:50:30.2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ros Kuzmanov" userId="2fc56db4-bb5f-4672-85dd-0e49a4dda746" providerId="ADAL" clId="{D165FFEB-E7CB-4E0D-BBF0-C790257B96B2}"/>
    <pc:docChg chg="custSel addSld modSld">
      <pc:chgData name="Uros Kuzmanov" userId="2fc56db4-bb5f-4672-85dd-0e49a4dda746" providerId="ADAL" clId="{D165FFEB-E7CB-4E0D-BBF0-C790257B96B2}" dt="2023-02-20T00:50:41.482" v="35" actId="1076"/>
      <pc:docMkLst>
        <pc:docMk/>
      </pc:docMkLst>
      <pc:sldChg chg="addSp delSp modSp new mod">
        <pc:chgData name="Uros Kuzmanov" userId="2fc56db4-bb5f-4672-85dd-0e49a4dda746" providerId="ADAL" clId="{D165FFEB-E7CB-4E0D-BBF0-C790257B96B2}" dt="2023-02-20T00:47:38.697" v="16" actId="962"/>
        <pc:sldMkLst>
          <pc:docMk/>
          <pc:sldMk cId="80274967" sldId="256"/>
        </pc:sldMkLst>
        <pc:spChg chg="del">
          <ac:chgData name="Uros Kuzmanov" userId="2fc56db4-bb5f-4672-85dd-0e49a4dda746" providerId="ADAL" clId="{D165FFEB-E7CB-4E0D-BBF0-C790257B96B2}" dt="2023-02-20T00:46:47.838" v="12" actId="478"/>
          <ac:spMkLst>
            <pc:docMk/>
            <pc:sldMk cId="80274967" sldId="256"/>
            <ac:spMk id="2" creationId="{903C0A8F-11F0-2835-DDFE-D1AC67F5134C}"/>
          </ac:spMkLst>
        </pc:spChg>
        <pc:spChg chg="del">
          <ac:chgData name="Uros Kuzmanov" userId="2fc56db4-bb5f-4672-85dd-0e49a4dda746" providerId="ADAL" clId="{D165FFEB-E7CB-4E0D-BBF0-C790257B96B2}" dt="2023-02-20T00:46:48.803" v="13" actId="478"/>
          <ac:spMkLst>
            <pc:docMk/>
            <pc:sldMk cId="80274967" sldId="256"/>
            <ac:spMk id="3" creationId="{7EFEC905-4DFC-1C92-71AF-33E64D1680CD}"/>
          </ac:spMkLst>
        </pc:spChg>
        <pc:picChg chg="add mod">
          <ac:chgData name="Uros Kuzmanov" userId="2fc56db4-bb5f-4672-85dd-0e49a4dda746" providerId="ADAL" clId="{D165FFEB-E7CB-4E0D-BBF0-C790257B96B2}" dt="2023-02-20T00:47:38.697" v="16" actId="962"/>
          <ac:picMkLst>
            <pc:docMk/>
            <pc:sldMk cId="80274967" sldId="256"/>
            <ac:picMk id="5" creationId="{BE6FBBB0-A149-7BBA-64FE-8BF008A5FFCD}"/>
          </ac:picMkLst>
        </pc:picChg>
      </pc:sldChg>
      <pc:sldChg chg="new">
        <pc:chgData name="Uros Kuzmanov" userId="2fc56db4-bb5f-4672-85dd-0e49a4dda746" providerId="ADAL" clId="{D165FFEB-E7CB-4E0D-BBF0-C790257B96B2}" dt="2023-02-20T00:43:52.009" v="1" actId="680"/>
        <pc:sldMkLst>
          <pc:docMk/>
          <pc:sldMk cId="888412741" sldId="257"/>
        </pc:sldMkLst>
      </pc:sldChg>
      <pc:sldChg chg="new">
        <pc:chgData name="Uros Kuzmanov" userId="2fc56db4-bb5f-4672-85dd-0e49a4dda746" providerId="ADAL" clId="{D165FFEB-E7CB-4E0D-BBF0-C790257B96B2}" dt="2023-02-20T00:43:52.148" v="2" actId="680"/>
        <pc:sldMkLst>
          <pc:docMk/>
          <pc:sldMk cId="3653578086" sldId="258"/>
        </pc:sldMkLst>
      </pc:sldChg>
      <pc:sldChg chg="new">
        <pc:chgData name="Uros Kuzmanov" userId="2fc56db4-bb5f-4672-85dd-0e49a4dda746" providerId="ADAL" clId="{D165FFEB-E7CB-4E0D-BBF0-C790257B96B2}" dt="2023-02-20T00:43:52.291" v="3" actId="680"/>
        <pc:sldMkLst>
          <pc:docMk/>
          <pc:sldMk cId="1475230185" sldId="259"/>
        </pc:sldMkLst>
      </pc:sldChg>
      <pc:sldChg chg="addSp delSp modSp new mod">
        <pc:chgData name="Uros Kuzmanov" userId="2fc56db4-bb5f-4672-85dd-0e49a4dda746" providerId="ADAL" clId="{D165FFEB-E7CB-4E0D-BBF0-C790257B96B2}" dt="2023-02-20T00:50:41.482" v="35" actId="1076"/>
        <pc:sldMkLst>
          <pc:docMk/>
          <pc:sldMk cId="424618193" sldId="260"/>
        </pc:sldMkLst>
        <pc:spChg chg="del">
          <ac:chgData name="Uros Kuzmanov" userId="2fc56db4-bb5f-4672-85dd-0e49a4dda746" providerId="ADAL" clId="{D165FFEB-E7CB-4E0D-BBF0-C790257B96B2}" dt="2023-02-20T00:50:30.282" v="30"/>
          <ac:spMkLst>
            <pc:docMk/>
            <pc:sldMk cId="424618193" sldId="260"/>
            <ac:spMk id="3" creationId="{FD7CF98A-3CEE-62CA-02F9-F4424D95E342}"/>
          </ac:spMkLst>
        </pc:spChg>
        <pc:picChg chg="add mod">
          <ac:chgData name="Uros Kuzmanov" userId="2fc56db4-bb5f-4672-85dd-0e49a4dda746" providerId="ADAL" clId="{D165FFEB-E7CB-4E0D-BBF0-C790257B96B2}" dt="2023-02-20T00:50:41.482" v="35" actId="1076"/>
          <ac:picMkLst>
            <pc:docMk/>
            <pc:sldMk cId="424618193" sldId="260"/>
            <ac:picMk id="5" creationId="{93D173EA-1C81-8DA9-EEDF-6D4842269A76}"/>
          </ac:picMkLst>
        </pc:picChg>
      </pc:sldChg>
      <pc:sldChg chg="addSp delSp modSp new mod">
        <pc:chgData name="Uros Kuzmanov" userId="2fc56db4-bb5f-4672-85dd-0e49a4dda746" providerId="ADAL" clId="{D165FFEB-E7CB-4E0D-BBF0-C790257B96B2}" dt="2023-02-20T00:49:56.827" v="29" actId="1076"/>
        <pc:sldMkLst>
          <pc:docMk/>
          <pc:sldMk cId="201212519" sldId="261"/>
        </pc:sldMkLst>
        <pc:spChg chg="del">
          <ac:chgData name="Uros Kuzmanov" userId="2fc56db4-bb5f-4672-85dd-0e49a4dda746" providerId="ADAL" clId="{D165FFEB-E7CB-4E0D-BBF0-C790257B96B2}" dt="2023-02-20T00:49:24.001" v="17"/>
          <ac:spMkLst>
            <pc:docMk/>
            <pc:sldMk cId="201212519" sldId="261"/>
            <ac:spMk id="3" creationId="{4E116944-90D0-4534-9FD5-CD2BDE978106}"/>
          </ac:spMkLst>
        </pc:spChg>
        <pc:spChg chg="add del mod">
          <ac:chgData name="Uros Kuzmanov" userId="2fc56db4-bb5f-4672-85dd-0e49a4dda746" providerId="ADAL" clId="{D165FFEB-E7CB-4E0D-BBF0-C790257B96B2}" dt="2023-02-20T00:49:30.344" v="21"/>
          <ac:spMkLst>
            <pc:docMk/>
            <pc:sldMk cId="201212519" sldId="261"/>
            <ac:spMk id="7" creationId="{23F64C3B-3064-442D-3ABF-C4A8D01010C2}"/>
          </ac:spMkLst>
        </pc:spChg>
        <pc:picChg chg="add del mod">
          <ac:chgData name="Uros Kuzmanov" userId="2fc56db4-bb5f-4672-85dd-0e49a4dda746" providerId="ADAL" clId="{D165FFEB-E7CB-4E0D-BBF0-C790257B96B2}" dt="2023-02-20T00:49:26.174" v="20" actId="478"/>
          <ac:picMkLst>
            <pc:docMk/>
            <pc:sldMk cId="201212519" sldId="261"/>
            <ac:picMk id="5" creationId="{1E838C4E-0A2E-D01B-D945-9B1BB8264997}"/>
          </ac:picMkLst>
        </pc:picChg>
        <pc:picChg chg="add mod modCrop">
          <ac:chgData name="Uros Kuzmanov" userId="2fc56db4-bb5f-4672-85dd-0e49a4dda746" providerId="ADAL" clId="{D165FFEB-E7CB-4E0D-BBF0-C790257B96B2}" dt="2023-02-20T00:49:56.827" v="29" actId="1076"/>
          <ac:picMkLst>
            <pc:docMk/>
            <pc:sldMk cId="201212519" sldId="261"/>
            <ac:picMk id="9" creationId="{D693CB6C-0DB3-AE38-E119-77230E512FC4}"/>
          </ac:picMkLst>
        </pc:picChg>
      </pc:sldChg>
      <pc:sldChg chg="addSp delSp modSp new mod">
        <pc:chgData name="Uros Kuzmanov" userId="2fc56db4-bb5f-4672-85dd-0e49a4dda746" providerId="ADAL" clId="{D165FFEB-E7CB-4E0D-BBF0-C790257B96B2}" dt="2023-02-20T00:44:10.268" v="11" actId="962"/>
        <pc:sldMkLst>
          <pc:docMk/>
          <pc:sldMk cId="1809022217" sldId="262"/>
        </pc:sldMkLst>
        <pc:spChg chg="del">
          <ac:chgData name="Uros Kuzmanov" userId="2fc56db4-bb5f-4672-85dd-0e49a4dda746" providerId="ADAL" clId="{D165FFEB-E7CB-4E0D-BBF0-C790257B96B2}" dt="2023-02-20T00:44:00.345" v="8" actId="478"/>
          <ac:spMkLst>
            <pc:docMk/>
            <pc:sldMk cId="1809022217" sldId="262"/>
            <ac:spMk id="2" creationId="{D85AD0AF-E8FF-E264-D5D3-7DBC66603BD0}"/>
          </ac:spMkLst>
        </pc:spChg>
        <pc:spChg chg="del">
          <ac:chgData name="Uros Kuzmanov" userId="2fc56db4-bb5f-4672-85dd-0e49a4dda746" providerId="ADAL" clId="{D165FFEB-E7CB-4E0D-BBF0-C790257B96B2}" dt="2023-02-20T00:43:59.706" v="7" actId="478"/>
          <ac:spMkLst>
            <pc:docMk/>
            <pc:sldMk cId="1809022217" sldId="262"/>
            <ac:spMk id="3" creationId="{41A09380-8D90-2B1C-60CD-5F2DB2772853}"/>
          </ac:spMkLst>
        </pc:spChg>
        <pc:picChg chg="add mod">
          <ac:chgData name="Uros Kuzmanov" userId="2fc56db4-bb5f-4672-85dd-0e49a4dda746" providerId="ADAL" clId="{D165FFEB-E7CB-4E0D-BBF0-C790257B96B2}" dt="2023-02-20T00:44:10.268" v="11" actId="962"/>
          <ac:picMkLst>
            <pc:docMk/>
            <pc:sldMk cId="1809022217" sldId="262"/>
            <ac:picMk id="5" creationId="{3B624994-090F-1ACB-20A5-F009D3DF3A8E}"/>
          </ac:picMkLst>
        </pc:picChg>
      </pc:sldChg>
    </pc:docChg>
  </pc:docChgLst>
</pc:chgInfo>
</file>

<file path=ppt/media/image1.jpg>
</file>

<file path=ppt/media/image2.jpe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1395E-D286-D325-FD60-81C0C17F8C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0366D8-C97A-2056-6D43-347C6F55E4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44501-5DA6-E0E9-188E-EFC75562C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37FFB-8256-67B4-3FF7-DDF382655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E4182-04BF-E976-C86D-1FC0F0A63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786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0B7BF-D2DD-B2CA-6CCA-0808E1B2F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234C9D-0D68-F7B0-5A75-8117C0930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F7DBA-CFCD-2D1C-C279-31D05428C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91E89-5706-CF22-8584-E3912A646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B79EB-0F35-8678-9FC8-6E67F688D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5639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D704EB-30A1-82BF-DC6B-2FA18E1CB1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AE4BE-A0F0-9164-5F71-394AE6117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A7BC6-E944-4975-AE4A-FAACC7661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C3FB6-9B37-07A8-8FC6-56F1D9CCF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24A1C-2243-2323-0201-C122A038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0083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0BB71-DCC7-9CEF-3A2F-FAF49096F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AB0DF-FD16-5945-6343-928A5F83B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BD33D7-5975-309B-CB14-E26145697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92E21-B571-6C83-35F5-8EE95F3A8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2B806-D5D7-BA20-A22B-D8AD83253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4727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D2FAE-066B-A3F5-3C18-5C82194CF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B7CA05-321E-3653-E32A-A0D1522F9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CEB114-1A02-DB17-3D56-609B693E8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11517-ECA4-2554-A1CB-38E454239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07AFC-998D-602A-C07B-244C56D2E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6872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3B202-771F-6E8F-6A37-98129798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8E24E-B92E-0342-A9A9-C1CEF5DDEF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71A88-9768-8EB5-BD3D-B06D1641F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1D96E-447B-AC01-56C9-C7A6FEFC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986D5-F5AA-5C43-4ED8-C0C62B8D9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294D03-AAF9-3F53-7C98-A81616A06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678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0FFC1-98D8-40BC-16FD-7DD45C7C4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61427F-F708-50EB-4ABB-21737EA52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09B4EF-BD98-783A-8191-A188F22BDE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64E511-5E86-14BB-E9C7-22BD47E8D2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1A78E0-F14F-7B96-A236-9625C446BC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3C2DDF-4D32-1536-2F5F-98707BAE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6F3AAC-813D-1A27-6936-D17308ADD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001E87-A21B-3B21-CED2-8A3C7F3DC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4432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8728E-C62A-DF3F-3915-3E3DDFA36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979CB5-7E03-BE12-469A-99A37C523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E4D4-2C76-10D8-BAF9-CCE80DD47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63601E-E940-EC78-7507-560AA6BB7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4653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DCB48-E975-F180-BF94-D8297D429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FAFF6F-6744-1557-DC08-9FFA36004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46B6E5-6ABC-6AD4-0B1D-1F8C74ADD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4017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26D4B-44BA-0B17-549F-474376CE4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7B111-FC46-C688-CE7F-94F5B9989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D1672-3A76-393F-3562-773911ED9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AA915-AB59-E428-7D3D-C462E1607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109D76-0FA5-0B8B-9223-520B10606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04CBD-62DD-37B4-46D3-C39D3ED1A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7034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C1C6F-2BA4-E662-EF24-A735543EE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4A1B55-33DC-4445-5F15-56B4A14C08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565F4-0C5B-81FB-C1D3-55345322CE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3F29A-26B0-67BA-F0C5-C7A63AB3B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BC6EEA-97F1-F49C-A70C-5DFB467D0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E96A96-6CE4-1EB1-C8D3-B371F2987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8149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724A54-2C15-A8DB-C7AA-B305769DC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8D63A-88D6-069A-7B5D-043A6399D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9BC6B-284D-F73E-1719-F929F151DB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3159A-D558-4692-9409-9BB885DE5EB2}" type="datetimeFigureOut">
              <a:rPr lang="en-CA" smtClean="0"/>
              <a:t>2023-02-19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C92BA-220D-79ED-8E72-F284BA594E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A307B-C9DE-B07A-32A1-CB7C627037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4B975-2C84-4D20-8EDE-8AB1049A72D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145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pos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BE6FBBB0-A149-7BBA-64FE-8BF008A5F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74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3B329-1B77-0969-7157-9824B91C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875B1-EFAC-F590-F0E7-B105904CD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8412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37E67-D69F-DF08-816A-B9CCFCFEA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AB239-1ABA-E13F-16EE-BECD9C3A4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3578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FCA2C-625D-9F09-E611-FD419C408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AF401-DAD8-706F-0A12-C2B31AA50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5230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61D3C-5A13-988F-37D6-FA7ABCE40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93D173EA-1C81-8DA9-EEDF-6D4842269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38455" y="857880"/>
            <a:ext cx="6863032" cy="5147273"/>
          </a:xfrm>
        </p:spPr>
      </p:pic>
    </p:spTree>
    <p:extLst>
      <p:ext uri="{BB962C8B-B14F-4D97-AF65-F5344CB8AC3E}">
        <p14:creationId xmlns:p14="http://schemas.microsoft.com/office/powerpoint/2010/main" val="424618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9616C-799E-E040-745F-1773AE6A9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9" name="Content Placeholder 8" descr="A person lying on a bed&#10;&#10;Description automatically generated">
            <a:extLst>
              <a:ext uri="{FF2B5EF4-FFF2-40B4-BE49-F238E27FC236}">
                <a16:creationId xmlns:a16="http://schemas.microsoft.com/office/drawing/2014/main" id="{D693CB6C-0DB3-AE38-E119-77230E512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174"/>
          <a:stretch/>
        </p:blipFill>
        <p:spPr>
          <a:xfrm rot="5400000">
            <a:off x="2977140" y="-424064"/>
            <a:ext cx="6826047" cy="7706128"/>
          </a:xfrm>
        </p:spPr>
      </p:pic>
    </p:spTree>
    <p:extLst>
      <p:ext uri="{BB962C8B-B14F-4D97-AF65-F5344CB8AC3E}">
        <p14:creationId xmlns:p14="http://schemas.microsoft.com/office/powerpoint/2010/main" val="201212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3B624994-090F-1ACB-20A5-F009D3DF3A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22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1</cp:revision>
  <dcterms:created xsi:type="dcterms:W3CDTF">2023-02-20T00:43:22Z</dcterms:created>
  <dcterms:modified xsi:type="dcterms:W3CDTF">2023-02-20T00:50:44Z</dcterms:modified>
</cp:coreProperties>
</file>

<file path=docProps/thumbnail.jpeg>
</file>